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8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8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9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APPRENDIMENTO SUPERVISIONATO</a:t>
            </a:r>
          </a:p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PER PREDIRE POTABILITÁ DELL’ACQUA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729197" y="2930609"/>
            <a:ext cx="6139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Dal grafico emerge che tra i due algoritmi di apprendimento supervisionato è il Random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Forest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ad avere una precisione maggiore nella previsione, con valore massimo di precisione a profondità pari a 12 circa.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321712-A388-A16D-5F30-74BD5534A8B6}"/>
              </a:ext>
            </a:extLst>
          </p:cNvPr>
          <p:cNvSpPr txBox="1"/>
          <p:nvPr/>
        </p:nvSpPr>
        <p:spPr>
          <a:xfrm>
            <a:off x="5729197" y="1176283"/>
            <a:ext cx="61391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Lettura dei dati tramite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Addestramento dell’algoritmo di apprendimento utilizzando le feature di interesse come feature di input e la feature ‘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Potability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’ come feature-obiettivo.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A874EF6-03E7-B008-D327-55E61E67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1" y="1427353"/>
            <a:ext cx="5173228" cy="3450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9F574E5-1A6E-ED1F-2E62-54EE0BEF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48" y="4921468"/>
            <a:ext cx="6336973" cy="690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501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PREDIZIONE POTABILITÁ DELL’ACQUA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559472" y="1750077"/>
            <a:ext cx="62676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Il sistema sfrutta l’apprendimento dell’algoritmo per avere in output la predizione della potabilità dell’acqua sulla base di parametri inseriti dall’utente.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F2ECA35-A806-715E-A98A-0983E982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37" y="1750077"/>
            <a:ext cx="2466975" cy="1781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382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58585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RICECA TIPO DI ACQUA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1CC5DDA-8048-6B91-005F-CA7D8B990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" b="1735"/>
          <a:stretch/>
        </p:blipFill>
        <p:spPr>
          <a:xfrm>
            <a:off x="570998" y="3215911"/>
            <a:ext cx="6350668" cy="1595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6536E7E-6299-664D-0DD4-062734107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7" y="4979714"/>
            <a:ext cx="9503983" cy="1658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F50BD7D-6749-9015-8AAF-603B74ADB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6"/>
          <a:stretch/>
        </p:blipFill>
        <p:spPr>
          <a:xfrm>
            <a:off x="570998" y="658959"/>
            <a:ext cx="4484147" cy="2388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84EDF3-9C78-EBB6-5872-578C3629F721}"/>
              </a:ext>
            </a:extLst>
          </p:cNvPr>
          <p:cNvSpPr txBox="1"/>
          <p:nvPr/>
        </p:nvSpPr>
        <p:spPr>
          <a:xfrm>
            <a:off x="7363679" y="1309919"/>
            <a:ext cx="269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Utilizzo della libreria «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Pyswip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»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DF34CA8-417E-E04F-A746-F89E8E6509E9}"/>
              </a:ext>
            </a:extLst>
          </p:cNvPr>
          <p:cNvSpPr txBox="1"/>
          <p:nvPr/>
        </p:nvSpPr>
        <p:spPr>
          <a:xfrm>
            <a:off x="7363679" y="1701664"/>
            <a:ext cx="46829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Raccolta di informazioni su diversi tipi di acqua con sorgenti collocate in Italia correlando le diverse caratteristiche di essi per creare una KB.</a:t>
            </a:r>
          </a:p>
          <a:p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L’utente può quindi inserire le sue preferenze ed il sistema consulta la KB restituendo risultati che rispettano i criteri di ricerca inseriti.</a:t>
            </a:r>
          </a:p>
        </p:txBody>
      </p:sp>
    </p:spTree>
    <p:extLst>
      <p:ext uri="{BB962C8B-B14F-4D97-AF65-F5344CB8AC3E}">
        <p14:creationId xmlns:p14="http://schemas.microsoft.com/office/powerpoint/2010/main" val="4157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SODDISFAZIONE DEI CRITERI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F20AED-F074-D0E8-A54F-F7159C3CE9D2}"/>
              </a:ext>
            </a:extLst>
          </p:cNvPr>
          <p:cNvSpPr txBox="1"/>
          <p:nvPr/>
        </p:nvSpPr>
        <p:spPr>
          <a:xfrm>
            <a:off x="404561" y="971927"/>
            <a:ext cx="11604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ORIGINALITÀ E SIGNIFICATIVITÀ 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Ricerca dei migliori valori degli </a:t>
            </a:r>
            <a:r>
              <a:rPr lang="it-IT" sz="18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iperparametri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per gli algoritmi di apprendimento. </a:t>
            </a:r>
            <a:b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Costruzione di dataset e KB derivata da una ricerca autonoma di informazioni sul web</a:t>
            </a:r>
            <a:r>
              <a:rPr lang="it-IT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riguardo tipi di acqua provenienti solo da sorgenti situate in Italia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COMPLETEZZA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•Estrazione di features tramite analisi del dataset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diversi algoritmi di apprendimento per effettuare la predizione.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una base di conoscenza ricavata dal dataset.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COMPLESSITÀ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•La complessità del dataset ha richiesto un’attenta fase di analisi per verificare quali caratteristiche influenzassero la potabilità dell’acqua.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GENERALITÀ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•Possibilità di estendere il progetto ad altri domini.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QUALITÀ DELLA VALUTAZIONE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Utilizzo della metrica </a:t>
            </a:r>
            <a:r>
              <a:rPr lang="it-IT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«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Mean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Error</a:t>
            </a:r>
            <a:r>
              <a:rPr lang="it-IT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»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per una valutazione più accurata dei risultati ottenuti dagli algoritmi.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673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BB77C1237B1D48AA338468F071CE68" ma:contentTypeVersion="2" ma:contentTypeDescription="Creare un nuovo documento." ma:contentTypeScope="" ma:versionID="3f590b87ff7c504cd5e6812df4a57c67">
  <xsd:schema xmlns:xsd="http://www.w3.org/2001/XMLSchema" xmlns:xs="http://www.w3.org/2001/XMLSchema" xmlns:p="http://schemas.microsoft.com/office/2006/metadata/properties" xmlns:ns3="09ccbd37-47a0-4127-8e77-6870ee4727ac" targetNamespace="http://schemas.microsoft.com/office/2006/metadata/properties" ma:root="true" ma:fieldsID="bdf818ae04a8290098b7425801e67e6b" ns3:_="">
    <xsd:import namespace="09ccbd37-47a0-4127-8e77-6870ee4727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cbd37-47a0-4127-8e77-6870ee4727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2BBC34-0A52-497B-838B-CB5EC62AEAEB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09ccbd37-47a0-4127-8e77-6870ee4727ac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D571D3C-A63A-4007-A8AD-B43CA50DA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7CF0-F361-41F7-832E-2E7406608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cbd37-47a0-4127-8e77-6870ee472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ICON</Template>
  <TotalTime>196</TotalTime>
  <Words>284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Avenir Next LT Pro</vt:lpstr>
      <vt:lpstr>Sitka Banner</vt:lpstr>
      <vt:lpstr>HeadlinesVTI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Capozza</dc:creator>
  <cp:lastModifiedBy>Giuseppe Capozza</cp:lastModifiedBy>
  <cp:revision>3</cp:revision>
  <dcterms:created xsi:type="dcterms:W3CDTF">2022-11-04T00:44:32Z</dcterms:created>
  <dcterms:modified xsi:type="dcterms:W3CDTF">2022-11-04T19:57:16Z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0x01010074BB77C1237B1D48AA338468F071CE68</vt:lpwstr>
  </property>
</Properties>
</file>